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6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A638-0EC1-47EE-AFCC-7A53F05E24B9}" type="datetimeFigureOut">
              <a:rPr lang="el-GR" smtClean="0"/>
              <a:t>31/12/2021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D718-F36D-4DED-80AF-ABBC3331AB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A638-0EC1-47EE-AFCC-7A53F05E24B9}" type="datetimeFigureOut">
              <a:rPr lang="el-GR" smtClean="0"/>
              <a:t>31/12/2021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D718-F36D-4DED-80AF-ABBC3331AB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A638-0EC1-47EE-AFCC-7A53F05E24B9}" type="datetimeFigureOut">
              <a:rPr lang="el-GR" smtClean="0"/>
              <a:t>31/12/2021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D718-F36D-4DED-80AF-ABBC3331AB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A638-0EC1-47EE-AFCC-7A53F05E24B9}" type="datetimeFigureOut">
              <a:rPr lang="el-GR" smtClean="0"/>
              <a:t>31/12/2021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D718-F36D-4DED-80AF-ABBC3331AB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A638-0EC1-47EE-AFCC-7A53F05E24B9}" type="datetimeFigureOut">
              <a:rPr lang="el-GR" smtClean="0"/>
              <a:t>31/12/2021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D718-F36D-4DED-80AF-ABBC3331AB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A638-0EC1-47EE-AFCC-7A53F05E24B9}" type="datetimeFigureOut">
              <a:rPr lang="el-GR" smtClean="0"/>
              <a:t>31/12/2021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D718-F36D-4DED-80AF-ABBC3331AB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A638-0EC1-47EE-AFCC-7A53F05E24B9}" type="datetimeFigureOut">
              <a:rPr lang="el-GR" smtClean="0"/>
              <a:t>31/12/2021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D718-F36D-4DED-80AF-ABBC3331AB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A638-0EC1-47EE-AFCC-7A53F05E24B9}" type="datetimeFigureOut">
              <a:rPr lang="el-GR" smtClean="0"/>
              <a:t>31/12/2021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D718-F36D-4DED-80AF-ABBC3331AB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A638-0EC1-47EE-AFCC-7A53F05E24B9}" type="datetimeFigureOut">
              <a:rPr lang="el-GR" smtClean="0"/>
              <a:t>31/12/2021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D718-F36D-4DED-80AF-ABBC3331AB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A638-0EC1-47EE-AFCC-7A53F05E24B9}" type="datetimeFigureOut">
              <a:rPr lang="el-GR" smtClean="0"/>
              <a:t>31/12/2021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D718-F36D-4DED-80AF-ABBC3331AB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A638-0EC1-47EE-AFCC-7A53F05E24B9}" type="datetimeFigureOut">
              <a:rPr lang="el-GR" smtClean="0"/>
              <a:t>31/12/2021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D718-F36D-4DED-80AF-ABBC3331AB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9A638-0EC1-47EE-AFCC-7A53F05E24B9}" type="datetimeFigureOut">
              <a:rPr lang="el-GR" smtClean="0"/>
              <a:t>31/12/2021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8D718-F36D-4DED-80AF-ABBC3331ABB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 μαγικός κόσμος της τάξης μας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Οι μαθητές/</a:t>
            </a:r>
            <a:r>
              <a:rPr lang="el-GR" sz="2000" dirty="0" err="1"/>
              <a:t>τριες</a:t>
            </a:r>
            <a:r>
              <a:rPr lang="el-GR" sz="2000" dirty="0"/>
              <a:t> παρουσίασαν τον εαυτό τους μέσα από τη δική τους ιστορία. Μια ιστορία που έγραψε ο καθένας για το όνομά του  στην </a:t>
            </a:r>
            <a:r>
              <a:rPr lang="el-GR" sz="2000" dirty="0" smtClean="0"/>
              <a:t>Α΄ </a:t>
            </a:r>
            <a:r>
              <a:rPr lang="el-GR" sz="2000" dirty="0"/>
              <a:t>τάξη. </a:t>
            </a:r>
          </a:p>
        </p:txBody>
      </p:sp>
      <p:pic>
        <p:nvPicPr>
          <p:cNvPr id="4" name="3 - Θέση περιεχομένου" descr="C:\Users\user1\AppData\Local\Temp\Temp1_Λεύκωμα Α΄ Τάξης 2020-21.zip\1ο_compressed (1)_page-00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555" y="1600200"/>
            <a:ext cx="327464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C:\Users\user1\AppData\Local\Temp\Temp1_Λεύκωμα Α΄ Τάξης 2020-21.zip\1ο_compressed (1)_page-0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62190"/>
            <a:ext cx="3505200" cy="31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3962400"/>
            <a:ext cx="617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624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dirty="0" smtClean="0"/>
              <a:t>Δημιούργησαν  ποιήματα</a:t>
            </a:r>
            <a:br>
              <a:rPr lang="el-GR" sz="2400" dirty="0" smtClean="0"/>
            </a:br>
            <a:r>
              <a:rPr lang="el-GR" sz="2400" dirty="0" smtClean="0"/>
              <a:t>  </a:t>
            </a:r>
            <a:r>
              <a:rPr lang="el-GR" sz="2400" dirty="0"/>
              <a:t>για την τάξη </a:t>
            </a:r>
            <a:r>
              <a:rPr lang="el-GR" sz="2400" dirty="0" smtClean="0"/>
              <a:t>.Τα εικονογράφησαν </a:t>
            </a:r>
            <a:r>
              <a:rPr lang="el-GR" sz="2400" dirty="0"/>
              <a:t>και </a:t>
            </a:r>
            <a:br>
              <a:rPr lang="el-GR" sz="2400" dirty="0"/>
            </a:br>
            <a:r>
              <a:rPr lang="el-GR" sz="2400" dirty="0" smtClean="0"/>
              <a:t>τα παρουσίασαν  </a:t>
            </a:r>
            <a:r>
              <a:rPr lang="el-GR" sz="2400" dirty="0"/>
              <a:t>στην ολομέλεια </a:t>
            </a:r>
            <a:r>
              <a:rPr lang="el-GR" sz="2400" dirty="0" smtClean="0"/>
              <a:t>ανά ομάδες </a:t>
            </a:r>
            <a:endParaRPr lang="el-GR" sz="2400" dirty="0"/>
          </a:p>
        </p:txBody>
      </p:sp>
      <p:pic>
        <p:nvPicPr>
          <p:cNvPr id="8" name="3 - Θέση περιεχομένου" descr="263253376_595462888450058_4238652095299170675_n (2).jpg"/>
          <p:cNvPicPr>
            <a:picLocks noChangeAspect="1"/>
          </p:cNvPicPr>
          <p:nvPr/>
        </p:nvPicPr>
        <p:blipFill>
          <a:blip r:embed="rId4" cstate="print">
            <a:lum bright="3000" contrast="-25000"/>
          </a:blip>
          <a:stretch>
            <a:fillRect/>
          </a:stretch>
        </p:blipFill>
        <p:spPr>
          <a:xfrm>
            <a:off x="3962401" y="2133599"/>
            <a:ext cx="2285999" cy="1676401"/>
          </a:xfrm>
          <a:prstGeom prst="rect">
            <a:avLst/>
          </a:prstGeom>
        </p:spPr>
      </p:pic>
      <p:pic>
        <p:nvPicPr>
          <p:cNvPr id="10" name="Picture 3" descr="C:\Users\user1\Pictures\Τάξη Β\263546496_1299158213889317_3395057752798995162_n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343400"/>
            <a:ext cx="19050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Δημιούργησαν έναν  </a:t>
            </a:r>
            <a:r>
              <a:rPr lang="el-GR" dirty="0"/>
              <a:t>πίνακα παρουσίασης αξιών</a:t>
            </a:r>
          </a:p>
        </p:txBody>
      </p:sp>
      <p:pic>
        <p:nvPicPr>
          <p:cNvPr id="4" name="3 - Θέση περιεχομένου" descr="263600177_1135772287199419_4796520234275047067_n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8791" y="1600200"/>
            <a:ext cx="34464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Δημιούργησαν το  συμβόλαιο </a:t>
            </a:r>
            <a:r>
              <a:rPr lang="el-GR" dirty="0"/>
              <a:t>της τάξης</a:t>
            </a:r>
          </a:p>
        </p:txBody>
      </p:sp>
      <p:pic>
        <p:nvPicPr>
          <p:cNvPr id="4" name="3 - Θέση περιεχομένου" descr="267756575_8140669746003616_417575038720828177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349" y="1600200"/>
            <a:ext cx="3602651" cy="4724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Δημιούργησαν το σύμβολο της τάξης</a:t>
            </a:r>
            <a:endParaRPr lang="el-GR" dirty="0"/>
          </a:p>
        </p:txBody>
      </p:sp>
      <p:pic>
        <p:nvPicPr>
          <p:cNvPr id="2056" name="Picture 8" descr="C:\Users\user1\Pictures\Τάξη Β\262985128_1295649350848030_1333970628168254505_n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6781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.Αποτίμηση της δράσης.</a:t>
            </a:r>
            <a:br>
              <a:rPr lang="el-GR" dirty="0"/>
            </a:br>
            <a:endParaRPr lang="el-GR" dirty="0"/>
          </a:p>
        </p:txBody>
      </p:sp>
      <p:pic>
        <p:nvPicPr>
          <p:cNvPr id="4" name="3 - Θέση περιεχομένου" descr="Φύλλο περιγραφικής αξιολόγησης του προγράμματος_page-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3084" y="1600200"/>
            <a:ext cx="3197831" cy="4343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56</Words>
  <Application>Microsoft Office PowerPoint</Application>
  <PresentationFormat>Προβολή στην οθόνη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Ο μαγικός κόσμος της τάξης μας</vt:lpstr>
      <vt:lpstr>Οι μαθητές/τριες παρουσίασαν τον εαυτό τους μέσα από τη δική τους ιστορία. Μια ιστορία που έγραψε ο καθένας για το όνομά του  στην Α΄ τάξη. </vt:lpstr>
      <vt:lpstr>Δημιούργησαν  ποιήματα   για την τάξη .Τα εικονογράφησαν και  τα παρουσίασαν  στην ολομέλεια ανά ομάδες </vt:lpstr>
      <vt:lpstr>Δημιούργησαν έναν  πίνακα παρουσίασης αξιών</vt:lpstr>
      <vt:lpstr>Δημιούργησαν το  συμβόλαιο της τάξης</vt:lpstr>
      <vt:lpstr>Δημιούργησαν το σύμβολο της τάξης</vt:lpstr>
      <vt:lpstr>.Αποτίμηση της δράσης.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Χρήστης των Windows</dc:creator>
  <cp:lastModifiedBy>Χρήστης των Windows</cp:lastModifiedBy>
  <cp:revision>13</cp:revision>
  <dcterms:created xsi:type="dcterms:W3CDTF">2021-12-31T04:43:25Z</dcterms:created>
  <dcterms:modified xsi:type="dcterms:W3CDTF">2021-12-31T06:42:08Z</dcterms:modified>
</cp:coreProperties>
</file>